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6" r:id="rId20"/>
    <p:sldId id="270" r:id="rId21"/>
    <p:sldId id="271" r:id="rId22"/>
    <p:sldId id="272" r:id="rId23"/>
    <p:sldId id="273" r:id="rId24"/>
    <p:sldId id="274" r:id="rId25"/>
    <p:sldId id="275" r:id="rId26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84"/>
    <p:restoredTop sz="94717"/>
  </p:normalViewPr>
  <p:slideViewPr>
    <p:cSldViewPr snapToGrid="0" snapToObjects="1">
      <p:cViewPr>
        <p:scale>
          <a:sx n="50" d="100"/>
          <a:sy n="50" d="100"/>
        </p:scale>
        <p:origin x="1401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FA40-AE6D-1748-B1F8-79FA309A37E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E0D6-28A9-1746-BBD6-734056633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FA40-AE6D-1748-B1F8-79FA309A37E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E0D6-28A9-1746-BBD6-734056633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FA40-AE6D-1748-B1F8-79FA309A37E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E0D6-28A9-1746-BBD6-734056633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FA40-AE6D-1748-B1F8-79FA309A37E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E0D6-28A9-1746-BBD6-734056633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FA40-AE6D-1748-B1F8-79FA309A37E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E0D6-28A9-1746-BBD6-734056633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FA40-AE6D-1748-B1F8-79FA309A37E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E0D6-28A9-1746-BBD6-734056633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FA40-AE6D-1748-B1F8-79FA309A37E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E0D6-28A9-1746-BBD6-734056633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FA40-AE6D-1748-B1F8-79FA309A37E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E0D6-28A9-1746-BBD6-734056633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FA40-AE6D-1748-B1F8-79FA309A37E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E0D6-28A9-1746-BBD6-734056633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FA40-AE6D-1748-B1F8-79FA309A37E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E0D6-28A9-1746-BBD6-734056633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FA40-AE6D-1748-B1F8-79FA309A37E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AE0D6-28A9-1746-BBD6-734056633A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FA40-AE6D-1748-B1F8-79FA309A37EA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AE0D6-28A9-1746-BBD6-734056633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0004"/>
            <a:ext cx="10389871" cy="77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30"/>
            <a:ext cx="11018520" cy="826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6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84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44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CFFCF0-264C-4055-8562-4817D14C5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121" y="2166649"/>
            <a:ext cx="569415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14"/>
            <a:ext cx="1005840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8E213D-A779-4565-A47E-9B5E2DDC0A72}"/>
              </a:ext>
            </a:extLst>
          </p:cNvPr>
          <p:cNvPicPr/>
          <p:nvPr/>
        </p:nvPicPr>
        <p:blipFill rotWithShape="1">
          <a:blip r:embed="rId3"/>
          <a:srcRect l="35790" t="18233" r="9723" b="28586"/>
          <a:stretch/>
        </p:blipFill>
        <p:spPr bwMode="auto">
          <a:xfrm>
            <a:off x="2102984" y="2101756"/>
            <a:ext cx="5758126" cy="3507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2C9D99-07C8-40BC-8DE0-8FEA2987C866}"/>
              </a:ext>
            </a:extLst>
          </p:cNvPr>
          <p:cNvSpPr txBox="1"/>
          <p:nvPr/>
        </p:nvSpPr>
        <p:spPr>
          <a:xfrm>
            <a:off x="416256" y="313897"/>
            <a:ext cx="9621672" cy="9848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Journeys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 variety of mini-adventures in small steps that lead to long-term healthy habits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B94729-BEE6-41F0-8FD7-72AC50A1F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46" y="1529037"/>
            <a:ext cx="7867708" cy="54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39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184"/>
            <a:ext cx="1005840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40F696-1A0C-4113-9174-EE77B8AFC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694" y="2136496"/>
            <a:ext cx="6127011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25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196CF0-1D57-4A37-8750-6529C8B8D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893" y="2258600"/>
            <a:ext cx="5596613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8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3708" y="910016"/>
            <a:ext cx="23752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 </a:t>
            </a:r>
            <a:endParaRPr lang="en-US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FADAEA-149D-4D24-A2F6-AA9889EF13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786" y="1247906"/>
            <a:ext cx="9184460" cy="63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04"/>
            <a:ext cx="10972801" cy="822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A8B89E-FADD-4580-A9FF-61B091510CA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758" y="3886200"/>
            <a:ext cx="4388642" cy="2015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E1B75F-26CE-4713-A2E9-79E9D41EE8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681" y="1401714"/>
            <a:ext cx="9354393" cy="619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984" y="5916709"/>
            <a:ext cx="410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1 Reasonable alternatives to those not participating in walking challenges are </a:t>
            </a:r>
            <a:b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  available, with over 100 ways to earn points.  </a:t>
            </a:r>
          </a:p>
          <a:p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B760A-3A3D-CF45-8399-B4044B7FDEA4}"/>
              </a:ext>
            </a:extLst>
          </p:cNvPr>
          <p:cNvSpPr txBox="1"/>
          <p:nvPr/>
        </p:nvSpPr>
        <p:spPr>
          <a:xfrm>
            <a:off x="361935" y="6615487"/>
            <a:ext cx="267958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190277M    55-2099</a:t>
            </a: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80" y="0"/>
            <a:ext cx="1005840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EB4158-7D5D-44DC-BBF6-0112C524A63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429" y="2329512"/>
            <a:ext cx="5850541" cy="383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D91955-CB38-4506-A67F-A27F37DE4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269" y="2621643"/>
            <a:ext cx="4212701" cy="41456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BACA80-B229-4328-91B6-27F0C28862A6}"/>
              </a:ext>
            </a:extLst>
          </p:cNvPr>
          <p:cNvSpPr txBox="1">
            <a:spLocks/>
          </p:cNvSpPr>
          <p:nvPr/>
        </p:nvSpPr>
        <p:spPr>
          <a:xfrm>
            <a:off x="4995482" y="6509938"/>
            <a:ext cx="4873249" cy="74971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AU" sz="1299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389" indent="-228389" algn="l" defTabSz="1218072">
              <a:spcBef>
                <a:spcPts val="1332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33E48"/>
                </a:solidFill>
                <a:latin typeface="Calibri" panose="020F0502020204030204"/>
              </a:rPr>
              <a:t>Content will be on one page from dropdown “Rewards”</a:t>
            </a:r>
          </a:p>
          <a:p>
            <a:pPr marL="228389" indent="-228389" algn="l" defTabSz="1218072">
              <a:spcBef>
                <a:spcPts val="1332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33E48"/>
                </a:solidFill>
                <a:latin typeface="Calibri" panose="020F0502020204030204"/>
              </a:rPr>
              <a:t>Members can click on “My earnings” to see statement</a:t>
            </a:r>
          </a:p>
          <a:p>
            <a:pPr marL="228389" indent="-228389" algn="l" defTabSz="1218072">
              <a:spcBef>
                <a:spcPts val="1332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333E48"/>
                </a:solidFill>
                <a:latin typeface="Calibri" panose="020F0502020204030204"/>
              </a:rPr>
              <a:t>Scroll down to see “How to earn items”</a:t>
            </a:r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105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0921"/>
            <a:ext cx="1005840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85E261-72A7-462B-A6A2-863F079E0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121" y="2215751"/>
            <a:ext cx="5694158" cy="3340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352A77-54FC-47A1-9D22-F7D01BADFFD2}"/>
              </a:ext>
            </a:extLst>
          </p:cNvPr>
          <p:cNvSpPr txBox="1"/>
          <p:nvPr/>
        </p:nvSpPr>
        <p:spPr>
          <a:xfrm>
            <a:off x="373160" y="3033523"/>
            <a:ext cx="1561763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Mouse over “health tab” and click on Health Pulse Check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4F7B4-1FF6-444A-A041-A57962ED45EE}"/>
              </a:ext>
            </a:extLst>
          </p:cNvPr>
          <p:cNvSpPr txBox="1"/>
          <p:nvPr/>
        </p:nvSpPr>
        <p:spPr>
          <a:xfrm>
            <a:off x="8086726" y="3552825"/>
            <a:ext cx="1436590" cy="12287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03" y="0"/>
            <a:ext cx="10058400" cy="7772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53B0AF-A6DA-41D0-80A2-E367837D5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960" y="2278883"/>
            <a:ext cx="5742686" cy="35030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D2AC09-B85D-4ECF-B0CE-6D70A3420E86}"/>
              </a:ext>
            </a:extLst>
          </p:cNvPr>
          <p:cNvSpPr txBox="1"/>
          <p:nvPr/>
        </p:nvSpPr>
        <p:spPr>
          <a:xfrm>
            <a:off x="8181975" y="2438400"/>
            <a:ext cx="1285875" cy="9143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B90F42-97C2-440C-A8DF-0766F2C37D52}"/>
              </a:ext>
            </a:extLst>
          </p:cNvPr>
          <p:cNvSpPr txBox="1"/>
          <p:nvPr/>
        </p:nvSpPr>
        <p:spPr>
          <a:xfrm>
            <a:off x="591671" y="2848365"/>
            <a:ext cx="1428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Click here to view Healthy Habits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173A50-7DCA-421D-8495-7C57550FF4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9762" y="3199407"/>
            <a:ext cx="1536325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95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6" y="105197"/>
            <a:ext cx="10058400" cy="777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03224" y="6608429"/>
            <a:ext cx="3893127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43254" y="6433854"/>
            <a:ext cx="3893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*A Max Buzz</a:t>
            </a:r>
            <a:r>
              <a:rPr lang="en-US" sz="8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™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 activity tracker is included with the program for each subscriber.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0318B-DB50-45F3-AAEF-87AA593A9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59" y="1786062"/>
            <a:ext cx="2365453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183E21005A904CA4841028C1689A32" ma:contentTypeVersion="2" ma:contentTypeDescription="Create a new document." ma:contentTypeScope="" ma:versionID="b12319f514447a58e6a5c48121985872">
  <xsd:schema xmlns:xsd="http://www.w3.org/2001/XMLSchema" xmlns:xs="http://www.w3.org/2001/XMLSchema" xmlns:p="http://schemas.microsoft.com/office/2006/metadata/properties" xmlns:ns2="e9829bc0-9c9d-4291-88f5-cbdae5171fe6" xmlns:ns3="feca56b9-792b-4319-9607-acac91bb0c55" xmlns:ns4="46a3d395-c96b-488c-a029-0a43460506dd" targetNamespace="http://schemas.microsoft.com/office/2006/metadata/properties" ma:root="true" ma:fieldsID="b7897f781c89eeedb690c9bed03c1a3e" ns2:_="" ns3:_="" ns4:_="">
    <xsd:import namespace="e9829bc0-9c9d-4291-88f5-cbdae5171fe6"/>
    <xsd:import namespace="feca56b9-792b-4319-9607-acac91bb0c55"/>
    <xsd:import namespace="46a3d395-c96b-488c-a029-0a43460506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29bc0-9c9d-4291-88f5-cbdae5171f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ca56b9-792b-4319-9607-acac91bb0c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a3d395-c96b-488c-a029-0a43460506dd" elementFormDefault="qualified">
    <xsd:import namespace="http://schemas.microsoft.com/office/2006/documentManagement/types"/>
    <xsd:import namespace="http://schemas.microsoft.com/office/infopath/2007/PartnerControls"/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9829bc0-9c9d-4291-88f5-cbdae5171fe6">HCSID-359435934-135</_dlc_DocId>
    <_dlc_DocIdUrl xmlns="e9829bc0-9c9d-4291-88f5-cbdae5171fe6">
      <Url>https://share.bluecrossma.com/HCS/402/_layouts/15/DocIdRedir.aspx?ID=HCSID-359435934-135</Url>
      <Description>HCSID-359435934-135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E12BBBBA-AFE3-48D9-A5BD-7923A588F6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38339D-D266-4074-A592-195D19E40C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829bc0-9c9d-4291-88f5-cbdae5171fe6"/>
    <ds:schemaRef ds:uri="feca56b9-792b-4319-9607-acac91bb0c55"/>
    <ds:schemaRef ds:uri="46a3d395-c96b-488c-a029-0a43460506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96209CE-08DC-4336-BFC3-FBC672D7AB75}">
  <ds:schemaRefs>
    <ds:schemaRef ds:uri="http://schemas.microsoft.com/office/2006/documentManagement/types"/>
    <ds:schemaRef ds:uri="http://schemas.microsoft.com/office/infopath/2007/PartnerControls"/>
    <ds:schemaRef ds:uri="e9829bc0-9c9d-4291-88f5-cbdae5171fe6"/>
    <ds:schemaRef ds:uri="http://purl.org/dc/elements/1.1/"/>
    <ds:schemaRef ds:uri="http://schemas.microsoft.com/office/2006/metadata/properties"/>
    <ds:schemaRef ds:uri="feca56b9-792b-4319-9607-acac91bb0c55"/>
    <ds:schemaRef ds:uri="http://schemas.openxmlformats.org/package/2006/metadata/core-properties"/>
    <ds:schemaRef ds:uri="http://purl.org/dc/terms/"/>
    <ds:schemaRef ds:uri="46a3d395-c96b-488c-a029-0a43460506dd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25904FCE-502B-459C-9A81-7A78B62AF12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107</Words>
  <Application>Microsoft Office PowerPoint</Application>
  <PresentationFormat>Custom</PresentationFormat>
  <Paragraphs>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Vaz, Daniel</dc:creator>
  <cp:lastModifiedBy>Chu, Carolyn</cp:lastModifiedBy>
  <cp:revision>33</cp:revision>
  <cp:lastPrinted>2018-09-11T18:54:15Z</cp:lastPrinted>
  <dcterms:created xsi:type="dcterms:W3CDTF">2017-11-29T16:57:16Z</dcterms:created>
  <dcterms:modified xsi:type="dcterms:W3CDTF">2022-02-11T21:56:47Z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0x01010074183E21005A904CA4841028C1689A32</vt:lpwstr>
  </property>
  <property fmtid="{D5CDD505-2E9C-101B-9397-08002B2CF9AE}" pid="3" name="_dlc_DocIdItemGuid">
    <vt:lpwstr>49ba37c9-68e1-43db-9999-fbe6cebeaccf</vt:lpwstr>
  </property>
</Properties>
</file>