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0058400" cy="77724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790"/>
    <p:restoredTop sz="94717"/>
  </p:normalViewPr>
  <p:slideViewPr>
    <p:cSldViewPr snapToGrid="0" snapToObjects="1">
      <p:cViewPr>
        <p:scale>
          <a:sx n="160" d="100"/>
          <a:sy n="160" d="100"/>
        </p:scale>
        <p:origin x="792" y="-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7FA40-AE6D-1748-B1F8-79FA309A37EA}" type="datetimeFigureOut">
              <a:rPr lang="en-US" smtClean="0"/>
              <a:t>10/1/18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AE0D6-28A9-1746-BBD6-734056633A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004"/>
            <a:ext cx="10389871" cy="779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"/>
            <a:ext cx="11018520" cy="826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661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38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484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0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1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42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253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483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113708" y="910016"/>
            <a:ext cx="237529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 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67108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3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04"/>
            <a:ext cx="10972801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273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3984" y="5916709"/>
            <a:ext cx="4106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1 Reasonable alternatives to those not participating in walking challenges are </a:t>
            </a:r>
            <a:b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  available, with over 100 ways to earn points.  </a:t>
            </a: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CB760A-3A3D-CF45-8399-B4044B7FDEA4}"/>
              </a:ext>
            </a:extLst>
          </p:cNvPr>
          <p:cNvSpPr txBox="1"/>
          <p:nvPr/>
        </p:nvSpPr>
        <p:spPr>
          <a:xfrm>
            <a:off x="361935" y="6615487"/>
            <a:ext cx="2679589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190277M    55-2099</a:t>
            </a:r>
          </a:p>
        </p:txBody>
      </p:sp>
    </p:spTree>
    <p:extLst>
      <p:ext uri="{BB962C8B-B14F-4D97-AF65-F5344CB8AC3E}">
        <p14:creationId xmlns:p14="http://schemas.microsoft.com/office/powerpoint/2010/main" val="1178229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3344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687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851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9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906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950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7772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703224" y="6608429"/>
            <a:ext cx="3893127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943254" y="6433854"/>
            <a:ext cx="3893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*A Max Buzz</a:t>
            </a:r>
            <a:r>
              <a:rPr lang="en-US" sz="800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™</a:t>
            </a: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activity tracker is included with the program for each subscriber.</a:t>
            </a:r>
          </a:p>
        </p:txBody>
      </p:sp>
    </p:spTree>
    <p:extLst>
      <p:ext uri="{BB962C8B-B14F-4D97-AF65-F5344CB8AC3E}">
        <p14:creationId xmlns:p14="http://schemas.microsoft.com/office/powerpoint/2010/main" val="15815011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284</TotalTime>
  <Words>14</Words>
  <Application>Microsoft Macintosh PowerPoint</Application>
  <PresentationFormat>Custom</PresentationFormat>
  <Paragraphs>4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Vaz, Daniel</dc:creator>
  <cp:lastModifiedBy>Nik Barkley</cp:lastModifiedBy>
  <cp:revision>18</cp:revision>
  <cp:lastPrinted>2018-09-11T18:54:15Z</cp:lastPrinted>
  <dcterms:created xsi:type="dcterms:W3CDTF">2017-11-29T16:57:16Z</dcterms:created>
  <dcterms:modified xsi:type="dcterms:W3CDTF">2018-10-01T22:33:54Z</dcterms:modified>
</cp:coreProperties>
</file>